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2" r:id="rId5"/>
    <p:sldId id="296" r:id="rId6"/>
    <p:sldId id="347" r:id="rId7"/>
    <p:sldId id="345" r:id="rId8"/>
    <p:sldId id="352" r:id="rId9"/>
    <p:sldId id="346" r:id="rId10"/>
    <p:sldId id="353" r:id="rId11"/>
    <p:sldId id="349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22</a:t>
            </a:r>
            <a:r>
              <a:rPr lang="zh-CN" altLang="en-US" sz="4232" b="1">
                <a:solidFill>
                  <a:srgbClr val="D60093"/>
                </a:solidFill>
              </a:rPr>
              <a:t>　纸船和风筝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747428"/>
            <a:ext cx="10807700" cy="1865126"/>
            <a:chOff x="692150" y="1747428"/>
            <a:chExt cx="10807700" cy="186512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747428"/>
              <a:ext cx="10807700" cy="186512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选出句子中正确的字和加点字的正确读音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小溪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里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飘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漂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着许多花瓣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松鼠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shù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shǔ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看见便抓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guā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zhuā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了几片在手中。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6597329" y="267999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10254929" y="267999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19" name="矩形 18"/>
          <p:cNvSpPr>
            <a:spLocks noChangeAspect="1"/>
          </p:cNvSpPr>
          <p:nvPr/>
        </p:nvSpPr>
        <p:spPr>
          <a:xfrm>
            <a:off x="3376161" y="256726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405361" y="262362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253446" y="309171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565566"/>
            <a:ext cx="10807700" cy="3764814"/>
            <a:chOff x="692150" y="565566"/>
            <a:chExt cx="10807700" cy="376481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写汉字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风筝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突然断了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姐妹俩因此吵了起来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妹妹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觉得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自己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了委屈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大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起来。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669791" y="1272362"/>
              <a:ext cx="1104762" cy="150476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06410" y="2854190"/>
              <a:ext cx="1180952" cy="147619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793340" y="2758951"/>
              <a:ext cx="1133333" cy="1571429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847710" y="1698333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线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920868" y="336376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受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85544" y="3363767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哭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59187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过了几天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松鼠再也受不了啦。他在一只折好的纸船上写了一句话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如果你愿意和好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就放一只风筝吧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他把这只纸船放进了小溪。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在括号里填入恰当的动词。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纸船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先伸出友谊之手主动和好的是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小熊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046834" y="391901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折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713834" y="391901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496180" y="447418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637397"/>
            <a:ext cx="908774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小熊如果要写一张卡片送给松鼠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他会写什么呢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09487" y="2320661"/>
            <a:ext cx="665919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松鼠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我也很想你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我们和好吧。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8238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6991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狐狸和仙鹤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请仙鹤吃饭。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狐狸过了好久才端出一个很平很平的盘子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盘子里只盛了一点肉汤。仙鹤一看那盘子就傻眼了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他又尖又长的嘴巴根本就吃不到肉汤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只好眼巴巴地坐在那儿看着狐狸大吃大喝。仙鹤十分生气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对狐狸说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明天我请客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我要好好谢谢你今天的热情招待。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1642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一大早就来到仙鹤家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刚到门口就闻到饭菜的香味。他坐到饭桌前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焦急地等着开饭。过了一会儿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仙鹤端出一个长颈瓶子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那瓶子高高的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瓶口却很小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仙鹤很容易地把自己的长嘴巴伸到瓶子里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从容地吃到了瓶子里的饭菜。他一边吃一边客气地对狐狸说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我这饭菜很美味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吃吧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放开肚子吃吧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狐狸一口都尝不到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快饿晕了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他耷拉着脑袋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勉强地点着头。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狐狸得到了应有的结果。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选自《伊索寓言》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92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狐狸请仙鹤吃饭时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用的餐具是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仙鹤请狐狸吃饭时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用的餐具是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这个故事告诉我们什么道理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618401" y="174742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盘子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428886" y="233374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瓶子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3553885"/>
            <a:ext cx="614623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尊重是相互的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要真诚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待人</a:t>
            </a: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sz="320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731</TotalTime>
  <Words>452</Words>
  <Application>Microsoft Office PowerPoint</Application>
  <PresentationFormat>宽屏</PresentationFormat>
  <Paragraphs>50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8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2025-08-29T05:51:10Z</dcterms:modified>
</cp:coreProperties>
</file>